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7" r:id="rId11"/>
    <p:sldId id="266" r:id="rId12"/>
    <p:sldId id="265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312" r:id="rId32"/>
    <p:sldId id="286" r:id="rId33"/>
    <p:sldId id="314" r:id="rId34"/>
    <p:sldId id="307" r:id="rId35"/>
    <p:sldId id="287" r:id="rId36"/>
    <p:sldId id="288" r:id="rId37"/>
    <p:sldId id="289" r:id="rId38"/>
    <p:sldId id="291" r:id="rId39"/>
    <p:sldId id="290" r:id="rId40"/>
    <p:sldId id="293" r:id="rId41"/>
    <p:sldId id="294" r:id="rId42"/>
    <p:sldId id="295" r:id="rId43"/>
    <p:sldId id="296" r:id="rId44"/>
    <p:sldId id="297" r:id="rId45"/>
    <p:sldId id="298" r:id="rId46"/>
    <p:sldId id="301" r:id="rId47"/>
    <p:sldId id="300" r:id="rId48"/>
    <p:sldId id="292" r:id="rId49"/>
    <p:sldId id="315" r:id="rId50"/>
    <p:sldId id="299" r:id="rId51"/>
    <p:sldId id="302" r:id="rId52"/>
    <p:sldId id="303" r:id="rId53"/>
    <p:sldId id="304" r:id="rId54"/>
    <p:sldId id="305" r:id="rId55"/>
    <p:sldId id="306" r:id="rId56"/>
    <p:sldId id="308" r:id="rId57"/>
    <p:sldId id="309" r:id="rId58"/>
    <p:sldId id="310" r:id="rId59"/>
    <p:sldId id="311" r:id="rId60"/>
    <p:sldId id="313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9" r:id="rId74"/>
    <p:sldId id="328" r:id="rId75"/>
    <p:sldId id="330" r:id="rId76"/>
    <p:sldId id="331" r:id="rId77"/>
    <p:sldId id="332" r:id="rId78"/>
    <p:sldId id="333" r:id="rId79"/>
    <p:sldId id="334" r:id="rId80"/>
    <p:sldId id="335" r:id="rId81"/>
    <p:sldId id="340" r:id="rId82"/>
    <p:sldId id="336" r:id="rId83"/>
    <p:sldId id="337" r:id="rId84"/>
    <p:sldId id="338" r:id="rId85"/>
    <p:sldId id="339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7" r:id="rId102"/>
    <p:sldId id="358" r:id="rId103"/>
    <p:sldId id="359" r:id="rId10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>
        <p:scale>
          <a:sx n="200" d="100"/>
          <a:sy n="200" d="100"/>
        </p:scale>
        <p:origin x="-2898" y="-1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663815E-C5C3-5DFA-B36C-107C3F805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A249917-5044-08A4-F155-610DB744D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705CD58-47BA-652B-DD49-0B0546D18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EDC94634-2151-D8BE-99E2-4D8F70984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492850B-27DA-FB44-2B55-0F088AC7B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7984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314A4A3-6F49-FE74-42B0-2223711F7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00943D19-2012-5B9D-05F1-1B46BE0E2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A0F1A9B-255A-0653-989F-4FFB19F12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9695426E-2BF3-3F1B-3661-BE6DCCB13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190ED51-DF28-C03F-B1F8-F1AC2BCC5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07148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0CAB3403-6004-7FB6-F666-CAE79989E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56D2E2D-C0D8-A0D3-F40A-932831E55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89526AE-7848-84E1-827E-F0C1D4B46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4D7AC787-F6D6-090E-740C-6927191AF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0486D9D-B011-DC60-AD4C-2B33D0BA5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1793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01CF1D6-5795-CA84-A427-EF0B5581B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A1DF524-8CC8-9ECB-796C-BABDD96B3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BABE9CE-13DD-A759-02F8-E36140446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621627FF-4F20-4EFA-DC21-26E1BF56B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CB7B722-3CA6-BD62-3386-CFCB264E3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85765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0CAC95A-9C4F-1BFE-A25B-D3BF8E1B5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0892A148-5AE7-4C4A-C47F-DDBF8CC3A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A0AFFDD-CEB6-3E05-50B8-7B56C0953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21F1C40B-4949-E5C9-BB4A-FC5A930E4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C018DCB-7987-12C6-61ED-2A33D2427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2786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E11AC3C-4B61-53AE-4F1A-E57A236E1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31E5C8F-8BAA-E624-A326-DEACAF988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2A9941C-154C-870E-ED11-6FE16B984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5F4FF78-CF38-25FD-C96A-9B94A2269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6" name="מציין מיקום של כותרת תחתונה 5" hidden="1">
            <a:extLst>
              <a:ext uri="{FF2B5EF4-FFF2-40B4-BE49-F238E27FC236}">
                <a16:creationId xmlns:a16="http://schemas.microsoft.com/office/drawing/2014/main" id="{97E67205-FA43-895F-C053-E8D1E5B3C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32E5BD2-42C2-0BF2-434F-2B71877B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885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05123B6-E2BF-1850-C726-C8E2945E3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BC2F37D-2508-6BC5-8899-2E9988CC1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FC37096E-B132-D5D4-4F5A-EC146D619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3CD0C5BC-EE19-7455-995A-844D592125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91D97049-5AB7-FD66-7932-EC487A98DC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0E57C538-FEB4-4FA1-7705-8F7220A5E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8" name="מציין מיקום של כותרת תחתונה 7" hidden="1">
            <a:extLst>
              <a:ext uri="{FF2B5EF4-FFF2-40B4-BE49-F238E27FC236}">
                <a16:creationId xmlns:a16="http://schemas.microsoft.com/office/drawing/2014/main" id="{BA24E627-B2D4-820F-C4EC-B22946813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92DC433D-C672-4F1F-FE8A-3C55D9D62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9535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2BEE4AB-EEBA-AA32-0469-6DA41E54D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AE30E27C-45EC-4A89-6182-264FF5123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4" name="מציין מיקום של כותרת תחתונה 3" hidden="1">
            <a:extLst>
              <a:ext uri="{FF2B5EF4-FFF2-40B4-BE49-F238E27FC236}">
                <a16:creationId xmlns:a16="http://schemas.microsoft.com/office/drawing/2014/main" id="{5DC99221-9B99-1C2B-F4FE-103E40F68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BF1FB5CA-E6CC-C3F1-71AE-5BACCA87C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81136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83FEF87C-7007-5EF7-F4D6-C22E853F6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3" name="מציין מיקום של כותרת תחתונה 2" hidden="1">
            <a:extLst>
              <a:ext uri="{FF2B5EF4-FFF2-40B4-BE49-F238E27FC236}">
                <a16:creationId xmlns:a16="http://schemas.microsoft.com/office/drawing/2014/main" id="{F7EC094B-6434-4E5C-6FCB-8CA43CB11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7A88656-B7B0-7758-24F5-F6687B84B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53750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C569680-22B3-4A4A-251E-C2DB3BACA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372BFBB-36A9-594A-9B41-344480B92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81A425D-3C7C-5446-787D-9EFB21045A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B166C06-B52F-47A0-E750-A89D0D2C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6" name="מציין מיקום של כותרת תחתונה 5" hidden="1">
            <a:extLst>
              <a:ext uri="{FF2B5EF4-FFF2-40B4-BE49-F238E27FC236}">
                <a16:creationId xmlns:a16="http://schemas.microsoft.com/office/drawing/2014/main" id="{5CCB08A7-A8C0-0320-BDD6-6561EA608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A3D649AE-470A-FE90-7985-CF768EFFB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0198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3870555-1BEF-2B78-9469-790EB3971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78E8BA43-29D0-CD4D-EE0A-4D2F64F0CD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1B1CA9EC-6316-EFB9-C099-E010E59AC0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52BEA75-9567-1209-C8C8-919C0E274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6" name="מציין מיקום של כותרת תחתונה 5" hidden="1">
            <a:extLst>
              <a:ext uri="{FF2B5EF4-FFF2-40B4-BE49-F238E27FC236}">
                <a16:creationId xmlns:a16="http://schemas.microsoft.com/office/drawing/2014/main" id="{6374C479-5B4D-1CBA-17DB-D10FD3757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02A9AA0-A6BB-A4F9-FA41-1A1006518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12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495B5DE9-A309-7FC4-6F12-9B410A3C0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7CD0448-9CB8-44B0-FA4E-1857DAD86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C4401DD-620A-5E72-9D94-89A5A6B9C6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2BD91-1E16-41B9-8E39-17CA9404FEBF}" type="datetimeFigureOut">
              <a:rPr lang="he-IL" smtClean="0"/>
              <a:t>ז'/אדר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D7AF645F-8051-93AB-55F3-9899F683C2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72ED272-C9F3-E126-D1B9-44C09E2E6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15781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9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png"/><Relationship Id="rId2" Type="http://schemas.openxmlformats.org/officeDocument/2006/relationships/image" Target="../media/image19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8.png"/><Relationship Id="rId5" Type="http://schemas.openxmlformats.org/officeDocument/2006/relationships/image" Target="../media/image117.png"/><Relationship Id="rId4" Type="http://schemas.openxmlformats.org/officeDocument/2006/relationships/image" Target="../media/image11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1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3.png"/><Relationship Id="rId4" Type="http://schemas.openxmlformats.org/officeDocument/2006/relationships/image" Target="../media/image142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6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7.png"/><Relationship Id="rId4" Type="http://schemas.openxmlformats.org/officeDocument/2006/relationships/image" Target="../media/image156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pn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6.png"/><Relationship Id="rId4" Type="http://schemas.openxmlformats.org/officeDocument/2006/relationships/image" Target="../media/image165.pn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png"/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3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9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5.png"/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7F6A6-E860-B286-54E6-16C059E1C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AD34FAAA-92E9-76D3-A648-0FC565116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091" y="1962394"/>
            <a:ext cx="8268854" cy="1981477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B885A37-8EDA-1AF8-16BC-102DD1B15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775" y="0"/>
            <a:ext cx="8202170" cy="762106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21FF2640-E7D9-5C2F-6ED1-3DBF154759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056" y="835017"/>
            <a:ext cx="7725853" cy="981212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910B2398-8747-963C-9BC9-08A74BA41D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0320" y="4007256"/>
            <a:ext cx="6906589" cy="2457793"/>
          </a:xfrm>
          <a:prstGeom prst="rect">
            <a:avLst/>
          </a:prstGeom>
        </p:spPr>
      </p:pic>
      <p:sp>
        <p:nvSpPr>
          <p:cNvPr id="14" name="כותרת 1">
            <a:extLst>
              <a:ext uri="{FF2B5EF4-FFF2-40B4-BE49-F238E27FC236}">
                <a16:creationId xmlns:a16="http://schemas.microsoft.com/office/drawing/2014/main" id="{4CFFA2EA-DB6D-5824-9B42-CEC459B80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67" y="147743"/>
            <a:ext cx="1895484" cy="614363"/>
          </a:xfrm>
        </p:spPr>
        <p:txBody>
          <a:bodyPr>
            <a:normAutofit fontScale="90000"/>
          </a:bodyPr>
          <a:lstStyle/>
          <a:p>
            <a:r>
              <a:rPr lang="he-IL" dirty="0"/>
              <a:t>מצגת 1</a:t>
            </a:r>
          </a:p>
        </p:txBody>
      </p:sp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26543C49-51E1-4DF2-A34A-C0E9A4DB8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4601A5FB-ACF6-4EE9-81B8-D476D6C11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06009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A2846-5B9A-2C6C-4B61-A5B0E81A1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F201B97-75A5-C497-D5D3-61392F2C5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122987" cy="1429964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2E4DF89-19DE-3DFA-B62C-ED8352059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4800"/>
            <a:ext cx="8478433" cy="1238423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DD3E6E12-9621-1818-825C-3260FB295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547" y="3153746"/>
            <a:ext cx="7103891" cy="1423570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2866B98F-2EEC-451D-BA11-20DFBC7CF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E568AF1E-7814-433B-A854-B319B46EE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9760518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BBCDA800-53DD-6FAC-C3FC-C340754E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699" y="914399"/>
            <a:ext cx="9129828" cy="442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418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7157588-2880-12F5-1E72-1591E020B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152" y="581891"/>
            <a:ext cx="9850729" cy="569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59963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06A9A55-A8F6-40C9-32C3-03344F6A6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4357" y="649183"/>
            <a:ext cx="4296375" cy="1495634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7046AE8D-3373-E01B-E301-D62DAD0F6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85" y="175491"/>
            <a:ext cx="5045913" cy="650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91607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82EEA66-3FA9-E022-45B9-C8FA4EE2B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163" y="675194"/>
            <a:ext cx="7697274" cy="100026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08D30CBD-618C-12A1-5BC5-6F5EDEBC8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6744" y="1945317"/>
            <a:ext cx="7795897" cy="377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61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F090E-908D-043F-0E1C-FA9A58BA4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0A1181B-F6DE-7BB2-4C03-CC5C28B28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101" y="125963"/>
            <a:ext cx="5715798" cy="933580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E001FB6F-E7B3-36B0-D5C2-F98C26E52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990" y="902525"/>
            <a:ext cx="4572638" cy="2686425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73C4A337-1B46-51CC-1B28-7E2CC445F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6574" y="3699998"/>
            <a:ext cx="5430008" cy="2524477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F3977A10-14C4-4FC2-9C30-944FCDC86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D86F9394-BD2C-4A28-AF57-97188C28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39454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288C8-44DD-5F1E-6D98-7A0E0A636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תמונה 8">
            <a:extLst>
              <a:ext uri="{FF2B5EF4-FFF2-40B4-BE49-F238E27FC236}">
                <a16:creationId xmlns:a16="http://schemas.microsoft.com/office/drawing/2014/main" id="{6EF75FC2-247D-B9A3-EBB0-5DDECA170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73" y="571151"/>
            <a:ext cx="6383964" cy="2344432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3C867AA7-02FC-1E09-9FBF-0A3CDA82F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048" y="69194"/>
            <a:ext cx="5744377" cy="319132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F60763A4-A9DD-F8D7-831F-7AEC8305D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4912" y="3591522"/>
            <a:ext cx="7118933" cy="2527737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635D6C40-4FC5-44BB-8F2B-23EE35536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4CCB84AE-C42A-4B17-A031-0C4F688D0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31922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C9865C-C2FC-DCA2-360B-948D39717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F967782B-4208-D1E9-C8C8-AC56A98EC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621" y="88664"/>
            <a:ext cx="7763958" cy="1305107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D6739B7C-8251-230D-EEEC-FB4D436AD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729" y="4596337"/>
            <a:ext cx="5372850" cy="180047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45B4EEE8-CABF-55F1-7A0E-D9D3D32F2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2362" y="1393771"/>
            <a:ext cx="4239217" cy="800212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8972038F-5EF4-C07A-FF89-9B9C0B858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1481" y="2193983"/>
            <a:ext cx="6173061" cy="1476581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CE04F30E-5312-36BE-7AD8-F09A790747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0702" y="3747634"/>
            <a:ext cx="3905795" cy="771633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70D531CE-F676-F696-335E-7CA00753BD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458" y="1588311"/>
            <a:ext cx="4525006" cy="781159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EAB3BE2F-6F5B-F857-F09C-4FAA1094C1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6165" y="2532369"/>
            <a:ext cx="4888581" cy="1378041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AE4C9169-C63F-4EE6-BF9F-1A1751FF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5CB0C641-B41E-41A8-8046-6BB21A13C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03250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D887D-BEFC-CD00-7B5A-98033F669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E1CF3BA-43FF-96F9-7655-6293AAB07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265" y="1403928"/>
            <a:ext cx="4987269" cy="115590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5F30D807-DD03-5F7F-90D5-E6269B8CF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370" y="91355"/>
            <a:ext cx="9326277" cy="119079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C7CB8A3D-F926-C61F-EDB2-7DD34A8FF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4169" y="1282146"/>
            <a:ext cx="1943371" cy="590632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3C787605-A6DF-3B7E-2605-E922FDB55A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8641" y="1872778"/>
            <a:ext cx="3038899" cy="1838582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12876938-6EA6-8B1F-C95B-4DC897FBC4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3156" y="3833243"/>
            <a:ext cx="7944959" cy="1962424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35833E29-52CB-AC70-61F2-F9F24D6860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7759" y="3190462"/>
            <a:ext cx="6803830" cy="1041796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23609510-0C02-4EAB-A40A-B987155A0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0163AE19-EBC3-4C49-BD2B-DCE7CD626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20854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E625C5FB-924E-027F-8648-1ACFDFFBD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090" y="364715"/>
            <a:ext cx="7738360" cy="5865212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4E181CAC-D6A9-4727-8F23-27911D118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99A74B56-99A0-4121-8008-850688A30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20040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2B09E-CA7A-A84F-A3EB-FCC0B1E34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0EC87C9-73EB-02CA-71F9-F8EC53DE5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733" y="269166"/>
            <a:ext cx="11117226" cy="188621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D18B0CF-B213-F9E9-A500-55D2A99C8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636" y="1583799"/>
            <a:ext cx="3296110" cy="571580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40418291-20B6-FBE0-6F47-8FD497DF3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363" y="2359080"/>
            <a:ext cx="4973910" cy="192365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2FB8DB5C-F329-12B9-F4D0-441CC3A0A9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6873" y="2359080"/>
            <a:ext cx="3420127" cy="1933115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139A9355-35E7-8C0B-832E-FD21B984C8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5204" y="2359080"/>
            <a:ext cx="3261777" cy="3194176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A11B9E34-173C-48FC-8D57-9AF4AB915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013CA30C-B8AC-4BA0-9CEF-6715A5C92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36673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8C72D-DD74-2D95-DED0-9DE76FF6F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4D2E349-2DFD-2BA7-8499-6C38B7E7F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2087" y="-33867"/>
            <a:ext cx="1647825" cy="1325563"/>
          </a:xfrm>
        </p:spPr>
        <p:txBody>
          <a:bodyPr/>
          <a:lstStyle/>
          <a:p>
            <a:r>
              <a:rPr lang="he-IL" dirty="0"/>
              <a:t>מצגת 3</a:t>
            </a:r>
          </a:p>
        </p:txBody>
      </p:sp>
      <p:sp>
        <p:nvSpPr>
          <p:cNvPr id="3" name="Footer Placeholder 2" hidden="1">
            <a:extLst>
              <a:ext uri="{FF2B5EF4-FFF2-40B4-BE49-F238E27FC236}">
                <a16:creationId xmlns:a16="http://schemas.microsoft.com/office/drawing/2014/main" id="{30FB199E-0B00-40F7-BDCD-E4D3A461C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E8701785-B712-41C6-AD72-CB1CA36F7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1707C0-DA97-4C4D-9D55-336093D9A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47" y="1049867"/>
            <a:ext cx="11561162" cy="526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48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DBE39-EDC4-54D3-DB4D-85A412CF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16DDED87-E898-4A60-AE2E-06AD750C9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DDB0DFCA-E9EE-4D23-9E40-A82FBBC51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19F0B7-159F-4EE5-9EED-0D9F82280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157" y="418201"/>
            <a:ext cx="10040751" cy="643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125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22496FB-896A-8172-7B5B-3D407E53C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566" y="1152207"/>
            <a:ext cx="9383434" cy="227679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E9FD0E2-3318-C306-4071-7A5F97CAD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148" y="96204"/>
            <a:ext cx="7182852" cy="80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042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DD126826-7F7D-E0CD-4455-3D8646C97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306" y="0"/>
            <a:ext cx="6944694" cy="120984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55C2852D-54E5-9A46-C3DC-778B1BED1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985" y="1314144"/>
            <a:ext cx="10498015" cy="4382112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878ACA0E-5617-338F-14CA-4612BC8BF6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0846" y="5357657"/>
            <a:ext cx="9182080" cy="1390184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87B4ADB3-91D8-4796-A6DB-58D01A3C6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B0273C60-66C2-4002-B131-0E1C7DC9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60993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63276BE1-81F3-0E52-F4E7-8D503F65C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437" y="240145"/>
            <a:ext cx="6631289" cy="486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845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38EB47D-9636-E208-6B5D-2543CBD31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177" y="204669"/>
            <a:ext cx="9821646" cy="58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005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52B2A3D-9B41-32F3-A203-6CE7F3055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944" y="100304"/>
            <a:ext cx="9269517" cy="633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40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F6E85AD-8533-0C94-1F8D-1CCEB052A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200" y="308630"/>
            <a:ext cx="7996935" cy="577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89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22C12D7-649C-DD16-C521-5FB351AE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816" y="73889"/>
            <a:ext cx="7229782" cy="516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2200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924CD81-DFA7-0E60-6E1E-DF25B5F7C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854" y="517236"/>
            <a:ext cx="7260983" cy="559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417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35D3C06-9853-AE38-311B-DB2AE1ABF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308" y="994840"/>
            <a:ext cx="6202959" cy="486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766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FE8F0EE-06B3-4AF8-C239-83A731543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854" y="254218"/>
            <a:ext cx="7522164" cy="565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730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22B6D-F75A-9485-94AE-F75D2C190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5A00F61-1DD3-2E62-1C40-98ED5AF79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760" y="960632"/>
            <a:ext cx="7846375" cy="493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188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FC515C4-9FAF-DB0A-1D89-29070DB6A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461" y="117644"/>
            <a:ext cx="10621857" cy="4105848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EEE3EE2B-4387-61A4-503F-385D3FC9A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035" y="4198092"/>
            <a:ext cx="6954220" cy="10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210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710F760B-8C9E-014E-A8F3-12E1392B5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408" y="2266487"/>
            <a:ext cx="9440592" cy="92405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E79704B3-2C4A-0041-6B22-75E0653A1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565" y="0"/>
            <a:ext cx="9564435" cy="2343477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23C6C520-BC3D-7035-A357-804762152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239" y="3105406"/>
            <a:ext cx="5525271" cy="1124107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4E5432DE-CC6D-48F2-86FE-EF6F7C498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CD257A23-9447-4C18-AC91-B4F48DEB5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436677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47334-9208-4B0C-5637-3FAB1258F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9C745BC-50DA-534F-492C-4F28F3666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0833" y="891526"/>
            <a:ext cx="6572404" cy="492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366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>
            <a:extLst>
              <a:ext uri="{FF2B5EF4-FFF2-40B4-BE49-F238E27FC236}">
                <a16:creationId xmlns:a16="http://schemas.microsoft.com/office/drawing/2014/main" id="{4E195142-11D0-6574-08F1-A6643FDD8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044" y="120510"/>
            <a:ext cx="6433956" cy="318089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38386179-7A6C-0DD2-4B22-459122AA5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72" y="120510"/>
            <a:ext cx="560834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897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690B84-ED55-D798-ACBF-B9568FB1B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A133EAE-D2C4-35D8-DFC5-3DBE70ECE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33" y="744328"/>
            <a:ext cx="5253403" cy="3440155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DBCAE94B-1759-AA58-EC0E-4E2501032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220" y="651849"/>
            <a:ext cx="5932874" cy="3440155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CFD611F1-6B77-0244-1E98-3805FF2BB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032" y="4701310"/>
            <a:ext cx="7184388" cy="129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1404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47E9A1C-7A88-990A-5947-9CDE4B1E4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982" y="763204"/>
            <a:ext cx="8411931" cy="5331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594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A120142-B3B4-9F9F-2C2D-B35EC3870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030" y="166255"/>
            <a:ext cx="6336297" cy="2270919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54D323A-A36F-9CB1-0523-83CE5241F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436" y="2697018"/>
            <a:ext cx="6169891" cy="2953857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847D57FB-4F7B-03DE-D74A-FA46DAB7D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0" y="233981"/>
            <a:ext cx="5450839" cy="175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3756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22893F-6AFD-EFB2-665C-0C1630FED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>
            <a:extLst>
              <a:ext uri="{FF2B5EF4-FFF2-40B4-BE49-F238E27FC236}">
                <a16:creationId xmlns:a16="http://schemas.microsoft.com/office/drawing/2014/main" id="{6CE108DA-74AC-BA67-F0DB-686D03B4C8B0}"/>
              </a:ext>
            </a:extLst>
          </p:cNvPr>
          <p:cNvSpPr txBox="1">
            <a:spLocks/>
          </p:cNvSpPr>
          <p:nvPr/>
        </p:nvSpPr>
        <p:spPr>
          <a:xfrm>
            <a:off x="1019167" y="147743"/>
            <a:ext cx="1895484" cy="614363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דקדוקים 1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7A411BC8-73D2-E0E7-E75E-A8F488E2F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292" y="942297"/>
            <a:ext cx="7554871" cy="497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430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4D0BFC4-D38E-574C-A764-7FB99063F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9783" y="485354"/>
            <a:ext cx="8907063" cy="56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80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323FF43-4175-95DD-8025-4D6B90A6B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441" y="183647"/>
            <a:ext cx="5909559" cy="427031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C015E826-2023-6055-7A18-194FAF284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73" y="367294"/>
            <a:ext cx="5417539" cy="390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4885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EC666B5-424D-7C8E-A0A2-AD2584F4D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927" y="357200"/>
            <a:ext cx="6372016" cy="476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9516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99E6E68-7F53-7D5C-C87B-9C30A9BCF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35" y="112890"/>
            <a:ext cx="6166303" cy="263388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62F19F5A-96AA-B7BD-3468-C1530AC5B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126" y="2858186"/>
            <a:ext cx="5111951" cy="37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786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A5D6CF-7B1C-C4E8-D439-FA1D14F21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0893C74-4374-8F91-5AA9-19FF8A38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567" y="214188"/>
            <a:ext cx="8297433" cy="1781424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31564E9A-F4C4-E535-49AC-4939CBA69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870" y="1995612"/>
            <a:ext cx="7449590" cy="1400370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6B8C2A3E-37E7-8677-5AEE-3C5959448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3358" y="3429000"/>
            <a:ext cx="7468642" cy="866896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6E998D10-CDD7-4516-A8EA-4841EF39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F85E3616-BA54-4F2D-9CDC-2F795DF30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635174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38ED2-EA5A-F437-933D-2D1FFEEE2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5C8AB69-7D38-9220-CE3B-CDCB461F1E59}"/>
              </a:ext>
            </a:extLst>
          </p:cNvPr>
          <p:cNvSpPr txBox="1">
            <a:spLocks/>
          </p:cNvSpPr>
          <p:nvPr/>
        </p:nvSpPr>
        <p:spPr>
          <a:xfrm>
            <a:off x="1019167" y="147743"/>
            <a:ext cx="1895484" cy="614363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דקדוקים 2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C857979A-6B60-9424-FCCE-7ED1C7CDA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368" y="4807994"/>
            <a:ext cx="8735644" cy="1752845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87983FDD-1DBD-CF82-6F77-0DD751BE0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106"/>
            <a:ext cx="3750847" cy="3050547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3B7D7089-F216-5489-8659-E22947332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6452" y="854470"/>
            <a:ext cx="4519096" cy="2958183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9C8D7B57-0B65-8B35-4018-7443377F8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6569" y="733285"/>
            <a:ext cx="3481275" cy="1321705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F81C5E7E-C332-662F-94C6-8C1B9C8E2A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6569" y="147743"/>
            <a:ext cx="3467584" cy="76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4914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7A3DA-CFEE-46E4-3CC8-7EC536EC3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FB9FDB6-D44E-EBA9-3EF8-2FE6FBFA5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394" y="339365"/>
            <a:ext cx="8439627" cy="585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621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D1722-6949-EA20-E135-8E1B24E12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BE524E32-5FBE-148D-2BFA-1D5706224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612" y="147195"/>
            <a:ext cx="9082776" cy="656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172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EDCA2-7D12-CE9E-4D7D-2D2A5CC44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A323233-2749-528A-64F6-C4222D680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19" y="0"/>
            <a:ext cx="5976381" cy="364428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C07FE1F5-F57E-CDFD-7626-98E3B59DA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19" y="3429000"/>
            <a:ext cx="5390849" cy="122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727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E80E5-125D-B8C7-4194-88E0A2213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83545F25-B0B8-55AC-19BB-04DC7D5C8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550" y="252473"/>
            <a:ext cx="5726487" cy="4318335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2E465F3A-F447-E406-EABD-A0A3DD632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09" y="363235"/>
            <a:ext cx="5828204" cy="409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181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6B5F0-83EF-703F-6E6C-C293F6000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64E5775-2809-23EC-647F-BDC4E77D7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224" y="563418"/>
            <a:ext cx="5622280" cy="3357419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682D8481-B6CF-44ED-5FF3-87B02220B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489" y="83128"/>
            <a:ext cx="5792511" cy="4121986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7DB9AB3D-B5A2-E73B-4801-CE5FFD33D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1834" y="4205114"/>
            <a:ext cx="7668695" cy="201005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1D69E79B-D4D1-1CE3-82CC-0C48163B0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471" y="4671227"/>
            <a:ext cx="3286584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989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E485137-7A77-0F9D-0DCB-5D7C05610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673" y="0"/>
            <a:ext cx="8078327" cy="25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068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533D06-19BC-3567-6F19-D2D882E0F0B2}"/>
              </a:ext>
            </a:extLst>
          </p:cNvPr>
          <p:cNvSpPr txBox="1">
            <a:spLocks/>
          </p:cNvSpPr>
          <p:nvPr/>
        </p:nvSpPr>
        <p:spPr>
          <a:xfrm>
            <a:off x="195301" y="84369"/>
            <a:ext cx="1895484" cy="614363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דקדוקים 3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9F09F61-229D-BCF4-9639-506C01FD5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418" y="391550"/>
            <a:ext cx="6288031" cy="360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088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F1125F6-50F3-D795-F4B1-D532057CA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239418"/>
            <a:ext cx="6000680" cy="6193709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0698740C-0233-0932-6BA5-485F8DE54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90" y="204896"/>
            <a:ext cx="5650795" cy="339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8515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A9A50-FAF5-8B30-B1FF-82E6E2D35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FE000BE4-382E-ACDA-04F2-6B55F984A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661" y="699795"/>
            <a:ext cx="9553143" cy="416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073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32DE30-5294-C132-FF5C-88ECFB8BB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17E00A4D-9159-8839-AB6E-F424447EF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5620" y="214136"/>
            <a:ext cx="7916380" cy="2524477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0476DDC9-9D71-4C35-A870-D1CA8982D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B78C5DF2-B246-4500-B946-30E69047B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823196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3786948-1963-AC73-08E9-932B19CE5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129" y="74644"/>
            <a:ext cx="5702651" cy="419877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0AA98719-E415-D626-30E1-68AE683EB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29" y="153954"/>
            <a:ext cx="5466718" cy="404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411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E1E54-54A7-4DBA-5261-87614DC1A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E9049C3-C2BA-3C39-165C-E47784C21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467" y="109782"/>
            <a:ext cx="6868484" cy="477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317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12682-383E-0F06-AB2D-656FF9541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43BDC7D-031A-08DD-2F28-8153AE4FAE9C}"/>
              </a:ext>
            </a:extLst>
          </p:cNvPr>
          <p:cNvSpPr txBox="1">
            <a:spLocks/>
          </p:cNvSpPr>
          <p:nvPr/>
        </p:nvSpPr>
        <p:spPr>
          <a:xfrm>
            <a:off x="195301" y="84369"/>
            <a:ext cx="1895484" cy="614363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דקדוקים 4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B13E951-0C2D-80AA-3A99-71409BA35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219" y="221673"/>
            <a:ext cx="6507801" cy="4713246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884742C7-13D7-DC11-0F04-07C57B001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6219" y="4934919"/>
            <a:ext cx="6224826" cy="82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4531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4DB49-BCB9-B498-B0BB-122629D49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B129F66-CAA9-1A5E-182E-E8E128802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2327" y="67115"/>
            <a:ext cx="5708166" cy="432472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5876FDC-335D-F604-A8FF-40AAB8D69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644" y="4391835"/>
            <a:ext cx="4829849" cy="704948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2AB637B3-9402-216B-187A-395D2DD25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859" y="581114"/>
            <a:ext cx="5708166" cy="1407897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1A165E96-CE92-D786-F068-42C80456CD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45" y="1989011"/>
            <a:ext cx="5420137" cy="879584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5B3F2453-DE6A-A122-7069-1C5D388C5E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588" y="3049187"/>
            <a:ext cx="5010849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1497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925D7E-22AA-CE66-B4BA-780E59C99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6EEE749-C64C-7CDA-1442-8E7824FBA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240" y="34233"/>
            <a:ext cx="7401118" cy="4746369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538CD52A-C4A6-16F6-771C-9E57EDD0D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988" y="4469866"/>
            <a:ext cx="6017370" cy="1772782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2B28AACC-A729-672F-C060-83C1A5905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323" y="1311564"/>
            <a:ext cx="4825000" cy="227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562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627BA-32A2-6148-BEC5-9E52DBEA9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3CB871E-A6B9-ED75-A2E3-50C695341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911" y="692727"/>
            <a:ext cx="6491590" cy="442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1740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B5CD521A-6518-ED62-1021-B95FC572A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481" y="327373"/>
            <a:ext cx="7639830" cy="547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4242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1519E16-0729-5511-332B-1203A1E66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5608" y="0"/>
            <a:ext cx="5136392" cy="2955262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01F43C97-040C-9645-A467-F8312AC1F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64" y="296750"/>
            <a:ext cx="5530355" cy="427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2233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EDB90-5AC9-91E4-2383-AFEB06D5F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F90B05F7-AC09-1015-BA1B-C36F9D57C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335" y="990259"/>
            <a:ext cx="9345329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5006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86AA67D-7EEB-C3D5-18B5-F91BD0F2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637" y="727836"/>
            <a:ext cx="6721931" cy="523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856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F4ADB-6227-FE76-D043-0256AFDFA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9D8C7E1-675A-3A1E-A983-686FCC682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139" y="2547875"/>
            <a:ext cx="8316486" cy="93358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A14059C5-FE36-36E3-8FF9-B4FAA6BBE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875" y="3619407"/>
            <a:ext cx="9135750" cy="1333686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C339FEDD-224B-BB40-233F-3DCD611DE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0453" y="5228998"/>
            <a:ext cx="10012172" cy="1629002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72E18974-C9B7-E6EE-8DE6-CFE81FD0A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4355" y="0"/>
            <a:ext cx="9097645" cy="1047896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183ADBFE-8CEA-A6F0-565A-5B1483CF83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8143" y="1009432"/>
            <a:ext cx="6144482" cy="628738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A9366D4A-FE2D-4ED4-B455-44FF785DB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4DD69BA0-F00C-465F-B8A2-3A947B0FD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442407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5DBE424-9DFB-94DA-56A0-3F1B03D91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873" y="959693"/>
            <a:ext cx="8334037" cy="414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57678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02A1DC6-BC73-E568-B845-208B438DA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362" y="1175922"/>
            <a:ext cx="9476509" cy="401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263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395B2-B46C-2404-FF91-0990BFA87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12D25E70-E939-53F8-E31F-599FDC700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581" y="177104"/>
            <a:ext cx="8922327" cy="495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009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6420B-CAF4-959B-2378-27B37666F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51A574E-FD87-7B1B-1B34-CDE2F1DB5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861" y="1148770"/>
            <a:ext cx="9326277" cy="41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6374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8ABB8-AA65-6A8D-EA21-7CF3A4175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E680B106-03D9-DF34-EE78-B43D7E45E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36" y="1015521"/>
            <a:ext cx="10751127" cy="378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4662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2D2712F2-7071-8DA0-03BD-CA22C92E2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018" y="1090650"/>
            <a:ext cx="9171709" cy="391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3416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EE9E06E-161B-213A-6D83-9B1973596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564" y="856214"/>
            <a:ext cx="9790545" cy="476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1558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6C07EBE-74D6-B4F9-1145-3BA47B00A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866" y="1020618"/>
            <a:ext cx="5613004" cy="481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1097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D74637C-99BF-864A-B191-1793CBC80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060" y="1339188"/>
            <a:ext cx="8948540" cy="417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6594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5D1EC11-0B1E-ED22-1B9E-7246F7C70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87" y="1210376"/>
            <a:ext cx="11174742" cy="44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61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5A4FEE-96C0-3E51-91B2-5339D9B9D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EDA5B86-6CC5-C5B8-5080-613DB075C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254" y="0"/>
            <a:ext cx="6889746" cy="206692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90D367FD-0944-5553-C589-76EDAA053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9515" y="4344076"/>
            <a:ext cx="4050258" cy="1962379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6A217D5C-C524-C64F-410F-35CF02C9E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5750" y="2334020"/>
            <a:ext cx="3972479" cy="201005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65390B78-E3DC-23F4-1790-28D0F5DA83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953" y="2334020"/>
            <a:ext cx="7741797" cy="3365431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F8608113-9566-490C-A333-E50E39CF8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4371C204-6209-4004-8293-254D74B9E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2339158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FBC9111-832C-4049-A5F3-B5373A548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858" y="850279"/>
            <a:ext cx="7017322" cy="473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5963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9536C1F-710D-50A9-7599-D6846F023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237" y="1084529"/>
            <a:ext cx="9042400" cy="487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04485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71B8499-318E-021C-7864-F36D7A6C2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53" y="287068"/>
            <a:ext cx="8670202" cy="96966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6F3ABDA3-A4D5-37EE-D9AC-3BE24408A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19" y="1457718"/>
            <a:ext cx="3515216" cy="562053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17247780-84E9-695A-8D13-1CD31493E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7763" y="2516421"/>
            <a:ext cx="6230219" cy="790685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80B24038-25E7-2C72-8304-C69856860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5663" y="3719216"/>
            <a:ext cx="5696745" cy="217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8506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1D3A619-249B-87F6-1689-3BE354030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382" y="210397"/>
            <a:ext cx="8183418" cy="251552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6786769D-43D6-36C7-2BB2-C56C964DB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804" y="3429000"/>
            <a:ext cx="9278645" cy="2314898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0EC0232D-692B-815F-D24D-7A09F39D1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0284" y="5189378"/>
            <a:ext cx="3905795" cy="70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5701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EF7D921-9BDB-4CED-D183-8A8F6D2F0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4646" y="1108364"/>
            <a:ext cx="5666711" cy="446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4803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FF18705-29C7-C35A-A38C-9BDC3F20A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582" y="414663"/>
            <a:ext cx="7486693" cy="2634327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E1F38846-4E33-081F-BCC2-E06EBFDF7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645" y="3886201"/>
            <a:ext cx="5862550" cy="115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3539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5841469-91A9-79B6-74A4-A3CC15BA8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31" y="225594"/>
            <a:ext cx="10736173" cy="1714739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F2D6A3CF-C532-97E7-476E-BD760C925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763" y="2367973"/>
            <a:ext cx="8922327" cy="356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08159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1585046-C1F6-F913-775D-463214EBE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111" y="693582"/>
            <a:ext cx="11069595" cy="221963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5E208E8-7374-1DD4-DF81-2D703C324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564" y="2733947"/>
            <a:ext cx="4422966" cy="383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69520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46BE4CB-E748-4E68-16C5-85C8C9A0C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46" y="565889"/>
            <a:ext cx="11393490" cy="181000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D2E2CA1-7151-662F-6AF0-81874DCE4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45" y="2199064"/>
            <a:ext cx="10278909" cy="3143689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C571112B-3A29-7BE9-2410-64985CBAB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7135" y="5213443"/>
            <a:ext cx="8391510" cy="1392413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A460809E-6A85-7128-756F-87E312E00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797" y="5710381"/>
            <a:ext cx="3258005" cy="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6348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FC5268C-7D9B-9CC3-D572-FDF1EDA6D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624" y="545003"/>
            <a:ext cx="9678751" cy="129558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4003CDA-4E1A-692D-54E4-20810EE5D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528" y="2384745"/>
            <a:ext cx="9494982" cy="208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164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3841E4A-A941-64E1-A37B-377CBFF9D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647825" cy="1325563"/>
          </a:xfrm>
        </p:spPr>
        <p:txBody>
          <a:bodyPr/>
          <a:lstStyle/>
          <a:p>
            <a:r>
              <a:rPr lang="he-IL" dirty="0"/>
              <a:t>מצגת 2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AC02345B-ECC5-BE0D-67FA-19BF6CF74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2881" y="342900"/>
            <a:ext cx="9269119" cy="111458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BCAC429A-AEB9-731B-4671-5F6ED0652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342" y="1590602"/>
            <a:ext cx="6735115" cy="104789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B56D607B-86F9-2B0A-D804-1274ECBA1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161" y="1061910"/>
            <a:ext cx="4496427" cy="1819529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CEF804F4-4332-6D65-C737-2413E955EF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0817" y="3023948"/>
            <a:ext cx="6201640" cy="2391109"/>
          </a:xfrm>
          <a:prstGeom prst="rect">
            <a:avLst/>
          </a:prstGeom>
        </p:spPr>
      </p:pic>
      <p:sp>
        <p:nvSpPr>
          <p:cNvPr id="3" name="Footer Placeholder 2" hidden="1">
            <a:extLst>
              <a:ext uri="{FF2B5EF4-FFF2-40B4-BE49-F238E27FC236}">
                <a16:creationId xmlns:a16="http://schemas.microsoft.com/office/drawing/2014/main" id="{4CA38387-1CA7-4C36-84A6-34BEDEB15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211DFA68-E45C-4BC4-A8A3-31458EFAE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9639290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44BA0A7-4B4F-8061-404D-26EBD45A7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933" y="0"/>
            <a:ext cx="10950067" cy="564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8202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7EB79846-8767-16A9-F3C6-C3458599A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423" y="3429000"/>
            <a:ext cx="9078592" cy="3248478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04B967E0-3F34-885A-DC7B-615D8F71C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204869"/>
            <a:ext cx="8031904" cy="322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7197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365D979-7825-F013-11AB-DFAFC9185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170" y="81148"/>
            <a:ext cx="8437830" cy="110137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16BD53B8-6DFD-11AC-BF71-41E7D5223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57" y="0"/>
            <a:ext cx="2276793" cy="147658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F74C57AB-520A-A48D-AD97-CBE40F5B5B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755" y="1476581"/>
            <a:ext cx="11212490" cy="2724530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1555D8F8-27A4-2439-9679-D9AA7A22FD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5091" y="4495173"/>
            <a:ext cx="5541818" cy="204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11883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8BEDE27-C347-EF67-82C7-30C9EFC46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046" y="752101"/>
            <a:ext cx="8649907" cy="535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2946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A35E28A-6491-5322-25A8-ED74CF042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754" y="877455"/>
            <a:ext cx="4671749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5671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B340B18-3939-8085-CC2F-BFF98DC2C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772" y="1"/>
            <a:ext cx="6517118" cy="369554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8B0F6317-69ED-CA11-BE47-63F79AD97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616" y="4089246"/>
            <a:ext cx="7697274" cy="22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59842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BEAE4C15-441A-30A0-0FB4-343D3EB06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091" y="554696"/>
            <a:ext cx="7655805" cy="327809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0057B96-B0A2-5D3F-42DA-0C06F5FB4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007" y="4248674"/>
            <a:ext cx="8573696" cy="76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41235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2B925C9-A762-F757-E87C-42567A654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394" y="976044"/>
            <a:ext cx="10498969" cy="490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2761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6919159-1F26-2D10-BEF6-221E6727D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363" y="487396"/>
            <a:ext cx="9166514" cy="588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11391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072B830-20D0-1EB0-BF78-641DD056F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992" y="309127"/>
            <a:ext cx="10860016" cy="623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212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20322F8A-96D0-B4DD-2A25-F5F895FAB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669" y="0"/>
            <a:ext cx="10612331" cy="6687483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07A73FAF-710C-46FE-9052-4970B548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17BEF383-E2D7-4767-8691-B2D9F6092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4202453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A7F9607-6112-4090-D0A6-7DD7B12F9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291" y="110861"/>
            <a:ext cx="4754346" cy="3169564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08C114E-D4B7-F21E-FCA5-637FCBA50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18" y="3773487"/>
            <a:ext cx="11166764" cy="233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722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898DE51-551A-A8C5-1C50-76AA86B65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082" y="1169814"/>
            <a:ext cx="8287907" cy="248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1425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FFBEC09-CC3D-7354-CC2C-8EBE4D50A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036" y="356383"/>
            <a:ext cx="8328030" cy="516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6755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E5259C9-6DF9-0A22-9B74-F1EADA102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621" y="618835"/>
            <a:ext cx="7784054" cy="443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0603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5D70CDE5-3FE6-6E65-652B-D13CEC887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756" y="1980998"/>
            <a:ext cx="9402487" cy="289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43090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372ACEF-922E-5788-DF90-6E85E4E62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679295"/>
            <a:ext cx="9281737" cy="549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2037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211EC18-E679-6FF9-CE95-9C8112167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87" y="947391"/>
            <a:ext cx="10755226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01393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415E969-59BF-483B-5C92-C7F627186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2996" y="0"/>
            <a:ext cx="5927683" cy="321425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31969F7-E0E1-82AF-2786-F13EE349A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103" y="3429000"/>
            <a:ext cx="6858957" cy="29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7989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FBF37A7-08DA-8189-BDEC-813F78512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284" y="1547550"/>
            <a:ext cx="6849431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8598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A691AF35-976B-D63E-CAFD-CF1C1DAA6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13" y="844022"/>
            <a:ext cx="10592396" cy="435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63810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5452</TotalTime>
  <Words>14</Words>
  <Application>Microsoft Office PowerPoint</Application>
  <PresentationFormat>מסך רחב</PresentationFormat>
  <Paragraphs>7</Paragraphs>
  <Slides>103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103</vt:i4>
      </vt:variant>
    </vt:vector>
  </HeadingPairs>
  <TitlesOfParts>
    <vt:vector size="107" baseType="lpstr">
      <vt:lpstr>Aptos</vt:lpstr>
      <vt:lpstr>Aptos Display</vt:lpstr>
      <vt:lpstr>Arial</vt:lpstr>
      <vt:lpstr>ערכת נושא Office</vt:lpstr>
      <vt:lpstr>מצגת 1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2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3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Katz Nir</dc:creator>
  <cp:lastModifiedBy>Katz Nir</cp:lastModifiedBy>
  <cp:revision>201</cp:revision>
  <dcterms:created xsi:type="dcterms:W3CDTF">2024-02-24T16:47:24Z</dcterms:created>
  <dcterms:modified xsi:type="dcterms:W3CDTF">2024-03-17T20:51:07Z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">
    <vt:lpwstr>NoClassification</vt:lpwstr>
  </property>
  <property fmtid="{D5CDD505-2E9C-101B-9397-08002B2CF9AE}" pid="3" name="ClassificationDisplay">
    <vt:lpwstr>[No Classification] </vt:lpwstr>
  </property>
  <property fmtid="{D5CDD505-2E9C-101B-9397-08002B2CF9AE}" pid="4" name="Verifier">
    <vt:lpwstr>IyCHJSc6Ni2APpMzOzkqPA==</vt:lpwstr>
  </property>
  <property fmtid="{D5CDD505-2E9C-101B-9397-08002B2CF9AE}" pid="5" name="PolicyName">
    <vt:lpwstr>IyBkiiooNjePMZkxLiQsPTo=</vt:lpwstr>
  </property>
  <property fmtid="{D5CDD505-2E9C-101B-9397-08002B2CF9AE}" pid="6" name="PolicyID">
    <vt:lpwstr/>
  </property>
  <property fmtid="{D5CDD505-2E9C-101B-9397-08002B2CF9AE}" pid="7" name="DomainID">
    <vt:lpwstr/>
  </property>
  <property fmtid="{D5CDD505-2E9C-101B-9397-08002B2CF9AE}" pid="8" name="HText">
    <vt:lpwstr/>
  </property>
  <property fmtid="{D5CDD505-2E9C-101B-9397-08002B2CF9AE}" pid="9" name="FText">
    <vt:lpwstr/>
  </property>
  <property fmtid="{D5CDD505-2E9C-101B-9397-08002B2CF9AE}" pid="10" name="WMark">
    <vt:lpwstr/>
  </property>
  <property fmtid="{D5CDD505-2E9C-101B-9397-08002B2CF9AE}" pid="11" name="Set">
    <vt:lpwstr>Ky4oOiM=</vt:lpwstr>
  </property>
  <property fmtid="{D5CDD505-2E9C-101B-9397-08002B2CF9AE}" pid="12" name="Version">
    <vt:lpwstr>Xw==</vt:lpwstr>
  </property>
</Properties>
</file>

<file path=docProps/thumbnail.jpeg>
</file>